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EE1004-6B98-204C-A52E-49FAF584C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3A0025F-9F4F-BB94-5DB5-44F9CF4931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FEEECB-9A40-35F4-F2F4-3739781F5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632A-60B6-4C01-8C30-F3F1B5CAB80C}" type="datetimeFigureOut">
              <a:rPr lang="es-CL" smtClean="0"/>
              <a:t>01-10-2023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9CB22D-13CD-3C2C-A76A-B9FA1EBDB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388E45-D591-8A80-4474-755171F0C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1784-3D6F-4526-B0EB-0499DF67FB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8182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5E885-E6BA-A29D-8FEC-2336E5B31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A0A836-435E-6C76-68C3-9C007DB9A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96DEAB-C335-05FE-0899-2B8FE6BFF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632A-60B6-4C01-8C30-F3F1B5CAB80C}" type="datetimeFigureOut">
              <a:rPr lang="es-CL" smtClean="0"/>
              <a:t>01-10-2023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A5C9AB-0E7F-F1CD-9C71-F3CF6F057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68CCF6-0874-0F87-88FB-63E610C4A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1784-3D6F-4526-B0EB-0499DF67FB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80534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E2712C-B8C3-60F7-B76D-D52AFD08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DAD472-B220-40C5-4031-9BC81EF02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BFCE1E-4223-5B35-CD28-7DA82ECB8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632A-60B6-4C01-8C30-F3F1B5CAB80C}" type="datetimeFigureOut">
              <a:rPr lang="es-CL" smtClean="0"/>
              <a:t>01-10-2023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AC8BAB-31DE-344D-EE11-7647C8048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A22D71-1E71-152F-0A24-18848A29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1784-3D6F-4526-B0EB-0499DF67FB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2862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853F42-DDAF-F52D-1697-F02BCAD44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3759D-D2C0-DEB9-56EF-07E0A976B4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5D7438-49C0-2F66-A14C-5A6C3DCF2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3DD61B-9BCF-5B27-16DA-3F50896F5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632A-60B6-4C01-8C30-F3F1B5CAB80C}" type="datetimeFigureOut">
              <a:rPr lang="es-CL" smtClean="0"/>
              <a:t>01-10-2023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03A61A-6FBD-BAF2-673D-F153B28D5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616A153-9E30-A14E-75D4-69A9E01E0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1784-3D6F-4526-B0EB-0499DF67FB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57778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B4CDF7-1F30-5124-6E52-5295E7A97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E4922F-DDC8-E0D1-35CA-84862B3A8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4891C5-6900-4B0A-46F3-6A8350BAFF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E87E852-02D1-15DF-F91E-7FB274C79B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2B51E7D-2174-C70B-7831-43DE8C605F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E1522FB-8E2E-B352-348A-0A14AACAF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632A-60B6-4C01-8C30-F3F1B5CAB80C}" type="datetimeFigureOut">
              <a:rPr lang="es-CL" smtClean="0"/>
              <a:t>01-10-2023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5470A86-59BA-9C4C-E069-B14555E6D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CF2BFFB-DBBE-2150-314F-6E4294D44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1784-3D6F-4526-B0EB-0499DF67FB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62158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A416DB-2F57-9AE2-6F00-B790BB895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5478F9E-2346-CB16-F263-6D995BBF8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632A-60B6-4C01-8C30-F3F1B5CAB80C}" type="datetimeFigureOut">
              <a:rPr lang="es-CL" smtClean="0"/>
              <a:t>01-10-2023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0600F4B-40B6-D467-A88A-5A9774C63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BB56A1C-0302-37C4-F05E-8C90BE563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1784-3D6F-4526-B0EB-0499DF67FB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7450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4EA5ABC-0D5B-287B-84D6-77AC1A7B8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632A-60B6-4C01-8C30-F3F1B5CAB80C}" type="datetimeFigureOut">
              <a:rPr lang="es-CL" smtClean="0"/>
              <a:t>01-10-2023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0A2D093-2248-3C97-2F04-AD7C46BD3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E2767C8-8B97-A0C4-E7DA-6D254544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1784-3D6F-4526-B0EB-0499DF67FB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1880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C92472-738E-3D9A-812E-23C6FED20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1F4B25-FD1E-95C7-BC6E-4EBB068E5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82D7AE8-6131-CCD5-D063-2DB416ED25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E511B1-6FA1-EC12-307F-25D44C919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632A-60B6-4C01-8C30-F3F1B5CAB80C}" type="datetimeFigureOut">
              <a:rPr lang="es-CL" smtClean="0"/>
              <a:t>01-10-2023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C2D12A9-65B8-B1E9-92EB-2FD8A1A9D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A83BE3-D78B-3112-5803-6639F0C51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1784-3D6F-4526-B0EB-0499DF67FB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47786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FEFF7A-4C37-4D37-FB20-57EB7A99A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9D1B712-1090-F06E-5DFC-FB1E788AE7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D30164-03E5-40C2-20E4-F374173E48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C34487D-DBA1-0EF5-DAC4-F61EBAE05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632A-60B6-4C01-8C30-F3F1B5CAB80C}" type="datetimeFigureOut">
              <a:rPr lang="es-CL" smtClean="0"/>
              <a:t>01-10-2023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3A43788-696F-06BA-42F3-06459F8F1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912B80-951A-12E4-B704-2096E355E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1784-3D6F-4526-B0EB-0499DF67FB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92152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2AB9C0-BB55-2195-AE61-4CFC830F8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1B91ED6-3336-0A46-5ED3-4A6BFCFF7A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4CBB3C-14BB-0F27-8337-1C94C3286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632A-60B6-4C01-8C30-F3F1B5CAB80C}" type="datetimeFigureOut">
              <a:rPr lang="es-CL" smtClean="0"/>
              <a:t>01-10-2023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BF8E9A-67D7-5F63-8883-827CAE3DF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069B01-6AB3-3320-5757-8C248AD28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1784-3D6F-4526-B0EB-0499DF67FB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85151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E734285-BC0E-F9D3-3DFC-7D094C0160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432EC15-128C-10BD-DBD2-EC1A85246E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008BB5-133C-2E36-C28F-0CED51CF6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632A-60B6-4C01-8C30-F3F1B5CAB80C}" type="datetimeFigureOut">
              <a:rPr lang="es-CL" smtClean="0"/>
              <a:t>01-10-2023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ABE24C-0AA5-22DE-A3A1-7D559CAEC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C2B322-AEDD-C1F6-FF07-89ECB2DC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1784-3D6F-4526-B0EB-0499DF67FB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6487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D5F9C8A-5AFC-21BE-5E8F-218BBB81C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3A7C91-8BF4-8F07-1EE3-4B40D31CD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F2A597-197E-21B0-2E10-1EE7050B95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C632A-60B6-4C01-8C30-F3F1B5CAB80C}" type="datetimeFigureOut">
              <a:rPr lang="es-CL" smtClean="0"/>
              <a:t>01-10-2023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B6CE18-E518-9050-74D3-F9238380D1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1FCA61-F74C-3FD7-2D6B-EDB9FFA7A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C1784-3D6F-4526-B0EB-0499DF67FB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8523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B75DF09-1E5B-2263-C41C-28A48E826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637" y="274318"/>
            <a:ext cx="11396310" cy="650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565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patricio postigo gutierrez</dc:creator>
  <cp:lastModifiedBy>patricio postigo gutierrez</cp:lastModifiedBy>
  <cp:revision>1</cp:revision>
  <dcterms:created xsi:type="dcterms:W3CDTF">2023-10-01T18:44:07Z</dcterms:created>
  <dcterms:modified xsi:type="dcterms:W3CDTF">2023-10-01T18:44:43Z</dcterms:modified>
</cp:coreProperties>
</file>